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1142999" y="2740508"/>
            <a:ext cx="6858000" cy="3359621"/>
          </a:xfrm>
          <a:solidFill>
            <a:srgbClr val="FF0000"/>
          </a:solidFill>
        </p:spPr>
        <p:txBody>
          <a:bodyPr anchor="ctr" anchorCtr="1">
            <a:normAutofit lnSpcReduction="10000"/>
          </a:bodyPr>
          <a:lstStyle/>
          <a:p>
            <a:r>
              <a:rPr lang="en-US" altLang="zh-CN" sz="3200" b="1" u="none" dirty="0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Name - </a:t>
            </a:r>
            <a:r>
              <a:rPr lang="en-US" altLang="zh-CN" sz="3200" b="1" u="none" dirty="0" err="1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Mauryadhwaj</a:t>
            </a:r>
            <a:r>
              <a:rPr lang="en-US" altLang="zh-CN" sz="3200" b="1" u="none" dirty="0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 </a:t>
            </a:r>
            <a:r>
              <a:rPr lang="en-US" altLang="zh-CN" sz="3200" b="1" u="none" dirty="0" err="1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Lawatre</a:t>
            </a:r>
            <a:endParaRPr lang="en-US" altLang="zh-CN" sz="3200" b="1" u="none" dirty="0">
              <a:solidFill>
                <a:srgbClr val="FFFF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endParaRPr lang="en-US" altLang="zh-CN" sz="3200" b="1" u="none" dirty="0">
              <a:solidFill>
                <a:srgbClr val="FFFF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r>
              <a:rPr lang="en-US" altLang="zh-CN" sz="3200" b="1" u="none" dirty="0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Class - B.Sc. 2nd year (</a:t>
            </a:r>
            <a:r>
              <a:rPr lang="en-US" altLang="zh-CN" sz="3200" b="1" u="none" dirty="0" err="1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maths</a:t>
            </a:r>
            <a:r>
              <a:rPr lang="en-US" altLang="zh-CN" sz="3200" b="1" u="none" dirty="0" smtClean="0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)</a:t>
            </a:r>
          </a:p>
          <a:p>
            <a:r>
              <a:rPr lang="en-US" altLang="zh-CN" sz="3200" b="1" dirty="0" smtClean="0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Date – 25.05.2021</a:t>
            </a:r>
            <a:endParaRPr lang="en-US" altLang="zh-CN" sz="3200" b="1" u="none" dirty="0">
              <a:solidFill>
                <a:srgbClr val="FFFF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endParaRPr lang="en-US" altLang="zh-CN" sz="3200" b="1" u="none" dirty="0">
              <a:solidFill>
                <a:srgbClr val="FFFF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r>
              <a:rPr lang="en-US" altLang="zh-CN" sz="3200" b="1" u="none" dirty="0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 Government </a:t>
            </a:r>
            <a:r>
              <a:rPr lang="en-US" altLang="zh-CN" sz="3200" b="1" u="none" dirty="0" err="1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Naveen</a:t>
            </a:r>
            <a:r>
              <a:rPr lang="en-US" altLang="zh-CN" sz="3200" b="1" u="none" dirty="0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 </a:t>
            </a:r>
            <a:r>
              <a:rPr lang="en-US" altLang="zh-CN" sz="3200" b="1" u="none" smtClean="0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college Gurur</a:t>
            </a:r>
            <a:endParaRPr lang="en-US" altLang="zh-CN" sz="3200" b="1" u="none" dirty="0">
              <a:solidFill>
                <a:srgbClr val="FFFF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587" name="Title 1"/>
          <p:cNvSpPr>
            <a:spLocks noGrp="1"/>
          </p:cNvSpPr>
          <p:nvPr>
            <p:ph type="ctrTitle"/>
          </p:nvPr>
        </p:nvSpPr>
        <p:spPr>
          <a:xfrm>
            <a:off x="685800" y="188643"/>
            <a:ext cx="7772400" cy="2551865"/>
          </a:xfrm>
          <a:solidFill>
            <a:srgbClr val="02A5E3"/>
          </a:solidFill>
          <a:ln w="12700">
            <a:solidFill>
              <a:srgbClr val="000000"/>
            </a:solidFill>
            <a:prstDash val="solid"/>
          </a:ln>
        </p:spPr>
        <p:txBody>
          <a:bodyPr vert="horz" anchor="t" anchorCtr="1">
            <a:normAutofit/>
          </a:bodyPr>
          <a:lstStyle/>
          <a:p>
            <a:pPr algn="ctr">
              <a:lnSpc>
                <a:spcPct val="300000"/>
              </a:lnSpc>
            </a:pPr>
            <a:r>
              <a:rPr lang="en-US" altLang="zh-CN" sz="4800" i="1" u="sng">
                <a:solidFill>
                  <a:srgbClr val="FF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BLACK-BODY RADIATION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0486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3" y="241782"/>
            <a:ext cx="8806934" cy="63744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0486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0888" y="168264"/>
            <a:ext cx="8582223" cy="65214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0486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" y="176914"/>
            <a:ext cx="8746435" cy="65041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0486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4102" y="246107"/>
            <a:ext cx="8495796" cy="6365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32-Point Star 1048660"/>
          <p:cNvSpPr/>
          <p:nvPr/>
        </p:nvSpPr>
        <p:spPr>
          <a:xfrm>
            <a:off x="2633360" y="637821"/>
            <a:ext cx="4205226" cy="4205226"/>
          </a:xfrm>
          <a:prstGeom prst="star32">
            <a:avLst/>
          </a:prstGeom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 sz="4800" b="1" i="1" u="sng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Thank you</a:t>
            </a:r>
            <a:endParaRPr lang="en-IN" sz="4800" b="1" i="1" u="sng"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algn="ctr"/>
            <a:endParaRPr lang="en-IN" sz="4800" b="1" i="1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0486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6567" y="220160"/>
            <a:ext cx="8590866" cy="6417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0486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9" y="172589"/>
            <a:ext cx="8573581" cy="65128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0486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0639" y="211510"/>
            <a:ext cx="8642722" cy="64349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0486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4960" y="207186"/>
            <a:ext cx="8634080" cy="64436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0486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3353" y="176914"/>
            <a:ext cx="8677293" cy="6504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0486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0389" y="185563"/>
            <a:ext cx="8703221" cy="64868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0486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317" y="224484"/>
            <a:ext cx="8651365" cy="64090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0486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7425" y="194212"/>
            <a:ext cx="8729150" cy="64695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Office</Application>
  <PresentationFormat>On-screen Show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BLACK-BODY RADIATION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BLACK-BODY RADIATION</dc:title>
  <dc:creator>M2101K7AI</dc:creator>
  <cp:lastModifiedBy>GOVT.NAVEEN CO.GURUR</cp:lastModifiedBy>
  <cp:revision>2</cp:revision>
  <dcterms:created xsi:type="dcterms:W3CDTF">2015-05-11T11:30:45Z</dcterms:created>
  <dcterms:modified xsi:type="dcterms:W3CDTF">2021-11-30T05:43:09Z</dcterms:modified>
</cp:coreProperties>
</file>